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59" r:id="rId6"/>
    <p:sldId id="265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B0F80-9FF3-4B29-9537-3A221765DDA4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8FA8-E2BF-4F42-9736-6D3215B9AF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1854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7285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4572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4966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263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996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00808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0789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0985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3769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840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1429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1358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D71F0-D2A2-48EE-B726-4B343644814C}" type="datetimeFigureOut">
              <a:rPr lang="bg-BG" smtClean="0"/>
              <a:t>21.5.2019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959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69996" y="390275"/>
            <a:ext cx="7772400" cy="2378695"/>
          </a:xfrm>
        </p:spPr>
        <p:txBody>
          <a:bodyPr>
            <a:normAutofit/>
          </a:bodyPr>
          <a:lstStyle/>
          <a:p>
            <a:r>
              <a:rPr lang="bg-BG" dirty="0" smtClean="0"/>
              <a:t>Ще уча във Велико Търново, но при тези скъпи квартири как да стане?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711152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140968"/>
            <a:ext cx="6143625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36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2160239"/>
          </a:xfrm>
        </p:spPr>
        <p:txBody>
          <a:bodyPr/>
          <a:lstStyle/>
          <a:p>
            <a:r>
              <a:rPr lang="bg-BG" dirty="0" smtClean="0"/>
              <a:t>Няма задача без решение!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5"/>
            <a:ext cx="7560840" cy="463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0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Тук учим и живеем</a:t>
            </a:r>
            <a:endParaRPr lang="bg-BG" dirty="0"/>
          </a:p>
        </p:txBody>
      </p:sp>
      <p:pic>
        <p:nvPicPr>
          <p:cNvPr id="1026" name="Picture 2" descr="C:\Users\User\Desktop\56945004_407492986695169_8333280257062731776_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56883610_2336031963349222_2739580559456993280_n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99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Ето ни и нас – едно малко семейство</a:t>
            </a:r>
            <a:endParaRPr lang="bg-BG" dirty="0"/>
          </a:p>
        </p:txBody>
      </p:sp>
      <p:pic>
        <p:nvPicPr>
          <p:cNvPr id="1026" name="Picture 2" descr="C:\Users\User\Desktop\17636938_418405801843675_7328133913569702229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8" y="1556792"/>
            <a:ext cx="8496944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89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Така се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забавляваме                           и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g-BG" dirty="0" smtClean="0"/>
              <a:t>              спортуваме</a:t>
            </a:r>
            <a:endParaRPr lang="bg-BG" dirty="0"/>
          </a:p>
        </p:txBody>
      </p:sp>
      <p:pic>
        <p:nvPicPr>
          <p:cNvPr id="2050" name="Picture 2" descr="C:\Users\User\Desktop\57001949_405183390037596_8323446684625403904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17758670_418411018509820_2459075611177307681_o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82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Често ще ни виждате в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нашата кухня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g-BG" dirty="0" smtClean="0"/>
              <a:t>баня</a:t>
            </a:r>
            <a:endParaRPr lang="bg-BG" dirty="0"/>
          </a:p>
        </p:txBody>
      </p:sp>
      <p:pic>
        <p:nvPicPr>
          <p:cNvPr id="3074" name="Picture 2" descr="C:\Users\User\Desktop\56603223_628558704250770_1994796946446876672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61" y="2174875"/>
            <a:ext cx="2963466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56922933_347298132570055_9132844034744647680_n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179" y="2174875"/>
            <a:ext cx="2963466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640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47</Words>
  <Application>Microsoft Office PowerPoint</Application>
  <PresentationFormat>Презентация на цял екран (4:3)</PresentationFormat>
  <Paragraphs>11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Office тема</vt:lpstr>
      <vt:lpstr>Ще уча във Велико Търново, но при тези скъпи квартири как да стане?</vt:lpstr>
      <vt:lpstr>Няма задача без решение!</vt:lpstr>
      <vt:lpstr>Тук учим и живеем</vt:lpstr>
      <vt:lpstr>Ето ни и нас – едно малко семейство</vt:lpstr>
      <vt:lpstr>Така се</vt:lpstr>
      <vt:lpstr>Често ще ни виждате 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Ще уча във Велико Търново, но при тези скъпи квартири как да стане?</dc:title>
  <dc:creator>User</dc:creator>
  <cp:lastModifiedBy>User</cp:lastModifiedBy>
  <cp:revision>17</cp:revision>
  <dcterms:created xsi:type="dcterms:W3CDTF">2019-03-26T07:52:42Z</dcterms:created>
  <dcterms:modified xsi:type="dcterms:W3CDTF">2019-05-21T07:29:58Z</dcterms:modified>
</cp:coreProperties>
</file>